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44" r:id="rId2"/>
    <p:sldId id="364" r:id="rId3"/>
    <p:sldId id="367" r:id="rId4"/>
    <p:sldId id="381" r:id="rId5"/>
    <p:sldId id="373" r:id="rId6"/>
    <p:sldId id="371" r:id="rId7"/>
    <p:sldId id="382" r:id="rId8"/>
    <p:sldId id="372" r:id="rId9"/>
    <p:sldId id="368" r:id="rId10"/>
    <p:sldId id="399" r:id="rId11"/>
    <p:sldId id="404" r:id="rId12"/>
    <p:sldId id="394" r:id="rId13"/>
    <p:sldId id="405" r:id="rId14"/>
    <p:sldId id="400" r:id="rId15"/>
    <p:sldId id="401" r:id="rId16"/>
    <p:sldId id="379" r:id="rId17"/>
    <p:sldId id="406" r:id="rId18"/>
    <p:sldId id="407" r:id="rId19"/>
    <p:sldId id="389" r:id="rId20"/>
    <p:sldId id="40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TyCTdWXfcg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WrCgrWBcjs?start=3983&amp;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QBkO1co4I8?start=16&amp;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xZ_GKnbqC0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1FFF75-2549-48DB-A3E9-1CD9801F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64"/>
            <a:ext cx="12192000" cy="6857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3AD22A0-F8A0-41ED-9DEC-70D6B31A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47" y="321733"/>
            <a:ext cx="1739053" cy="173905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B63E04D-9B9D-4E73-BD2A-CD2EBD83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746270"/>
            <a:ext cx="1739054" cy="17390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err="1">
                <a:latin typeface="Bodoni MT" panose="02070603080606020203" pitchFamily="18" charset="0"/>
              </a:rPr>
              <a:t>Dankie</a:t>
            </a:r>
            <a:r>
              <a:rPr lang="en-US" sz="8000" b="1" dirty="0">
                <a:latin typeface="Bodoni MT" panose="020706030806060202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8DFE1-B194-41D0-9A4D-94A4C53B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" r="5726"/>
          <a:stretch/>
        </p:blipFill>
        <p:spPr>
          <a:xfrm>
            <a:off x="4976026" y="649131"/>
            <a:ext cx="6572506" cy="5559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A7E08-16B6-4844-A6CE-7E4F7587D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9" b="14759"/>
          <a:stretch/>
        </p:blipFill>
        <p:spPr>
          <a:xfrm>
            <a:off x="643467" y="643366"/>
            <a:ext cx="4010829" cy="5565503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Kelly </a:t>
            </a:r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Bidstrup</a:t>
            </a:r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 Graham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Cofounder of Colorado New Musical Festival</a:t>
            </a:r>
          </a:p>
        </p:txBody>
      </p:sp>
    </p:spTree>
    <p:extLst>
      <p:ext uri="{BB962C8B-B14F-4D97-AF65-F5344CB8AC3E}">
        <p14:creationId xmlns:p14="http://schemas.microsoft.com/office/powerpoint/2010/main" val="374450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3DF0E1-F8DA-5821-2EBE-393E90732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6B30C006-1EB4-2692-C1BA-11A643C5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  <p:pic>
        <p:nvPicPr>
          <p:cNvPr id="6" name="Picture 5" descr="A picture containing text, indoor, person, posing&#10;&#10;Description automatically generated">
            <a:extLst>
              <a:ext uri="{FF2B5EF4-FFF2-40B4-BE49-F238E27FC236}">
                <a16:creationId xmlns:a16="http://schemas.microsoft.com/office/drawing/2014/main" id="{4E9CA157-4D93-8B97-4B16-4E471AAC5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3" title="ELLIPSES · Warp, Waves, and Wrinkles">
            <a:hlinkClick r:id="" action="ppaction://media"/>
            <a:extLst>
              <a:ext uri="{FF2B5EF4-FFF2-40B4-BE49-F238E27FC236}">
                <a16:creationId xmlns:a16="http://schemas.microsoft.com/office/drawing/2014/main" id="{2398AA32-E516-CCA0-E84B-62E2891DAE4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5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1" title="2022-7-17-denver">
            <a:hlinkClick r:id="" action="ppaction://media"/>
            <a:extLst>
              <a:ext uri="{FF2B5EF4-FFF2-40B4-BE49-F238E27FC236}">
                <a16:creationId xmlns:a16="http://schemas.microsoft.com/office/drawing/2014/main" id="{EB32A9FB-5A39-FD63-910B-6473E4A310E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ck on a building&#10;&#10;Description automatically generated with medium confidence">
            <a:extLst>
              <a:ext uri="{FF2B5EF4-FFF2-40B4-BE49-F238E27FC236}">
                <a16:creationId xmlns:a16="http://schemas.microsoft.com/office/drawing/2014/main" id="{4C78B4C7-2AE0-1BA1-B0BF-FCE0F4A5FF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r="21014" b="-1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7" name="Picture 6" descr="A person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ECA1D83B-24F2-5EB3-59FC-F3F6F2B2AA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r="8272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11" name="Picture 10" descr="A picture containing text, building, outdoor, ground&#10;&#10;Description automatically generated">
            <a:extLst>
              <a:ext uri="{FF2B5EF4-FFF2-40B4-BE49-F238E27FC236}">
                <a16:creationId xmlns:a16="http://schemas.microsoft.com/office/drawing/2014/main" id="{4DD40267-A523-24E3-5882-928F8BD04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8" r="1529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9" name="Picture 8" descr="A picture containing building, outdoor, sky, old&#10;&#10;Description automatically generated">
            <a:extLst>
              <a:ext uri="{FF2B5EF4-FFF2-40B4-BE49-F238E27FC236}">
                <a16:creationId xmlns:a16="http://schemas.microsoft.com/office/drawing/2014/main" id="{C0EF7652-0105-60F7-171F-6010BD80E5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4" r="4824" b="-2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5" name="Picture 4" descr="A picture containing outdoor, water&#10;&#10;Description automatically generated">
            <a:extLst>
              <a:ext uri="{FF2B5EF4-FFF2-40B4-BE49-F238E27FC236}">
                <a16:creationId xmlns:a16="http://schemas.microsoft.com/office/drawing/2014/main" id="{F9CD58E5-CE7B-D9DE-A2C9-949AA76CC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3" r="6708" b="-1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13" name="Picture 12" descr="A couple of me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8C9FB07F-C93A-D8DD-DDEA-9127ED2471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r="16272" b="-2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0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B4924FE3-8557-4731-8ACE-28D97BB5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Emma Day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E0436-5B2D-4042-A2D6-A7DA71A69CD3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Music Director / David’s Driver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7C25A-1B84-4B70-805B-5C63FE54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9" r="10709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7B625-B4A0-4B7D-9A3F-122797CA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 r="13946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77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outside&#10;&#10;Description automatically generated with low confidence">
            <a:extLst>
              <a:ext uri="{FF2B5EF4-FFF2-40B4-BE49-F238E27FC236}">
                <a16:creationId xmlns:a16="http://schemas.microsoft.com/office/drawing/2014/main" id="{09631C95-E36D-979D-1E93-56CC2FA0A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 r="-3" b="-3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3" name="Picture 2" descr="A street with houses along it&#10;&#10;Description automatically generated with low confidence">
            <a:extLst>
              <a:ext uri="{FF2B5EF4-FFF2-40B4-BE49-F238E27FC236}">
                <a16:creationId xmlns:a16="http://schemas.microsoft.com/office/drawing/2014/main" id="{393867BE-7137-7DA9-EBC4-BC6A7F91D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 b="26605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Picture 6" descr="A picture containing text, grass, outdoor, sign&#10;&#10;Description automatically generated">
            <a:extLst>
              <a:ext uri="{FF2B5EF4-FFF2-40B4-BE49-F238E27FC236}">
                <a16:creationId xmlns:a16="http://schemas.microsoft.com/office/drawing/2014/main" id="{B8DCE1C5-CC7D-8F3D-538D-5E65496DBA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3" r="18002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665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1" title="2022-7-20-colorado">
            <a:hlinkClick r:id="" action="ppaction://media"/>
            <a:extLst>
              <a:ext uri="{FF2B5EF4-FFF2-40B4-BE49-F238E27FC236}">
                <a16:creationId xmlns:a16="http://schemas.microsoft.com/office/drawing/2014/main" id="{60665FF1-20C2-3426-1D7A-BEC9058252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C4E7-6E2D-4F5C-AB51-5D75EEE8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6" b="17326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E3040-FDFE-4842-993D-1E5079DF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8" b="7038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31FDFE-E304-47CD-8817-D91AC1C7A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5" b="6895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8F053-D53D-4F4D-8A6F-60D7749F8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6" b="17326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257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BAC45-A191-422A-B60C-3E03CDBE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337"/>
            <a:ext cx="12192000" cy="68626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5B4A6A-88B6-432B-B4BA-E1D40B13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b="13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ACA68-1C28-4A02-F5C1-5E5FE4EA7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2" b="12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EDE4F55-4290-8E90-B508-740E274C1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620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99AE28A-6518-2A79-2E8B-B09D3F50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3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E74B31F6-2D0D-4A94-A6A4-2BC6AAD1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963"/>
          </a:xfrm>
          <a:prstGeom prst="rect">
            <a:avLst/>
          </a:prstGeom>
        </p:spPr>
      </p:pic>
      <p:pic>
        <p:nvPicPr>
          <p:cNvPr id="6" name="Picture 5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C10C4F33-04D9-44D6-A762-A64EB7F95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205701" cy="685800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159813-3A36-433B-BA25-89EC0B6F6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1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indoor, screen&#10;&#10;Description automatically generated">
            <a:extLst>
              <a:ext uri="{FF2B5EF4-FFF2-40B4-BE49-F238E27FC236}">
                <a16:creationId xmlns:a16="http://schemas.microsoft.com/office/drawing/2014/main" id="{4FC1442C-B7BF-4678-93F0-A49EC020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0"/>
            <a:ext cx="12180094" cy="6858000"/>
          </a:xfrm>
          <a:prstGeom prst="rect">
            <a:avLst/>
          </a:prstGeom>
        </p:spPr>
      </p:pic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E3BD5EB8-8547-48DC-A221-DA9A7C49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10" name="Picture 9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E86009AF-9499-458B-9292-E977FC9C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FA505B9E-5527-4F6B-D69B-FCE4245D3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99316" cy="1984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4B4FA-634A-1CF2-CB25-E12F0882B166}"/>
              </a:ext>
            </a:extLst>
          </p:cNvPr>
          <p:cNvSpPr txBox="1"/>
          <p:nvPr/>
        </p:nvSpPr>
        <p:spPr>
          <a:xfrm>
            <a:off x="267925" y="1624094"/>
            <a:ext cx="1165615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0" u="sng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Development</a:t>
            </a:r>
            <a:endParaRPr lang="en-US" sz="2000" i="0" u="sng" strike="noStrike" baseline="0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odoni MT" panose="02070603080606020203" pitchFamily="18" charset="0"/>
            </a:endParaRPr>
          </a:p>
          <a:p>
            <a:r>
              <a:rPr lang="en-US" sz="3200" i="0" u="none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o 2020-21: Working Title Playwrights Apprenticeship</a:t>
            </a:r>
          </a:p>
          <a:p>
            <a:pPr lvl="1"/>
            <a:r>
              <a:rPr lang="en-US" sz="2800" i="0" u="none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o 4 Readings with Talkback</a:t>
            </a:r>
          </a:p>
          <a:p>
            <a:pPr lvl="1"/>
            <a:r>
              <a:rPr lang="en-US" sz="2800" i="0" u="none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o </a:t>
            </a:r>
            <a:r>
              <a:rPr lang="en-US" sz="28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July 2021</a:t>
            </a:r>
            <a:r>
              <a:rPr lang="en-US" sz="2800" i="0" u="none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: Concert Reading with Talkback</a:t>
            </a:r>
          </a:p>
          <a:p>
            <a:pPr lvl="1"/>
            <a:r>
              <a:rPr lang="en-US" sz="2800" i="0" u="none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o Raised $2020 from 13 donors</a:t>
            </a:r>
          </a:p>
          <a:p>
            <a:r>
              <a:rPr lang="en-US" sz="3200" i="0" u="none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o 2021-22: Theater Resources Unlimited</a:t>
            </a:r>
          </a:p>
          <a:p>
            <a:pPr lvl="1"/>
            <a:r>
              <a:rPr lang="en-US" sz="2800" i="0" u="none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o 3 Musical Workshops</a:t>
            </a:r>
          </a:p>
          <a:p>
            <a:pPr lvl="1"/>
            <a:r>
              <a:rPr lang="en-US" sz="2800" i="0" u="none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o December 2021: Director Lab</a:t>
            </a:r>
          </a:p>
          <a:p>
            <a:r>
              <a:rPr lang="en-US" sz="2800" i="0" u="none" strike="noStrike" baseline="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doni MT" panose="02070603080606020203" pitchFamily="18" charset="0"/>
              </a:rPr>
              <a:t>o ELLIPSES became 2022 Eugene O’Neill Theater Center Semifinalist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28DB179-8FF1-741C-2DF1-96EECC18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440" y="2981220"/>
            <a:ext cx="2920635" cy="1625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FF7EA-2D14-FCA1-9FAA-AC330F00D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5999" cy="1460915"/>
          </a:xfrm>
          <a:prstGeom prst="rect">
            <a:avLst/>
          </a:prstGeom>
        </p:spPr>
      </p:pic>
      <p:pic>
        <p:nvPicPr>
          <p:cNvPr id="4" name="Picture 3" descr="A person on a stage in front of a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F80C2EA7-EB05-E471-911D-668B4D269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1" y="0"/>
            <a:ext cx="10278894" cy="6858000"/>
          </a:xfrm>
          <a:prstGeom prst="rect">
            <a:avLst/>
          </a:prstGeom>
        </p:spPr>
      </p:pic>
      <p:pic>
        <p:nvPicPr>
          <p:cNvPr id="7" name="Picture 6" descr="A picture containing businesscard&#10;&#10;Description automatically generated">
            <a:extLst>
              <a:ext uri="{FF2B5EF4-FFF2-40B4-BE49-F238E27FC236}">
                <a16:creationId xmlns:a16="http://schemas.microsoft.com/office/drawing/2014/main" id="{D639DB3A-E752-1381-C532-E0969E5F2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86" y="0"/>
            <a:ext cx="6537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7276F-59A8-4D7B-BBAD-8B33072E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8" r="16568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04ECEB7D-AE51-4738-9CA8-64C7AD8C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3561" b="-3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46217-7B1F-460C-B40B-01BDB623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0" b="3120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FE476-20E7-45A0-9453-0E7D15094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" b="4238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58583-B88E-44ED-A90E-28D28BA7A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r="4595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E5A05-0AF3-463B-8EB1-DC79193EA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r="2647"/>
          <a:stretch/>
        </p:blipFill>
        <p:spPr>
          <a:xfrm>
            <a:off x="-1" y="4069966"/>
            <a:ext cx="3535331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53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1" title="Showcase Backup Plan Stream!">
            <a:hlinkClick r:id="" action="ppaction://media"/>
            <a:extLst>
              <a:ext uri="{FF2B5EF4-FFF2-40B4-BE49-F238E27FC236}">
                <a16:creationId xmlns:a16="http://schemas.microsoft.com/office/drawing/2014/main" id="{A712DC8D-07E3-EE03-6457-97D7790ADF5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1440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1A4E2222-776B-2C67-69E6-436F92186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79" y="0"/>
            <a:ext cx="9603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5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8DFE1-B194-41D0-9A4D-94A4C53B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10556"/>
          <a:stretch/>
        </p:blipFill>
        <p:spPr>
          <a:xfrm>
            <a:off x="4976026" y="649131"/>
            <a:ext cx="6572506" cy="5559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A7E08-16B6-4844-A6CE-7E4F7587D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r="7320"/>
          <a:stretch/>
        </p:blipFill>
        <p:spPr>
          <a:xfrm>
            <a:off x="643467" y="643366"/>
            <a:ext cx="4010829" cy="5565503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Preston Adams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Cofounder of Colorado New Musical Festival</a:t>
            </a:r>
          </a:p>
        </p:txBody>
      </p:sp>
    </p:spTree>
    <p:extLst>
      <p:ext uri="{BB962C8B-B14F-4D97-AF65-F5344CB8AC3E}">
        <p14:creationId xmlns:p14="http://schemas.microsoft.com/office/powerpoint/2010/main" val="14406174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2638</TotalTime>
  <Words>80</Words>
  <Application>Microsoft Office PowerPoint</Application>
  <PresentationFormat>Widescreen</PresentationFormat>
  <Paragraphs>16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Bodoni MT</vt:lpstr>
      <vt:lpstr>Century Gothic</vt:lpstr>
      <vt:lpstr>Mesh</vt:lpstr>
      <vt:lpstr>Dankie!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Preston Adams</vt:lpstr>
      <vt:lpstr>Kelly Bidstrup Graham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Emma Day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Pham</cp:lastModifiedBy>
  <cp:revision>971</cp:revision>
  <cp:lastPrinted>2021-10-07T18:52:54Z</cp:lastPrinted>
  <dcterms:created xsi:type="dcterms:W3CDTF">2021-10-06T14:08:05Z</dcterms:created>
  <dcterms:modified xsi:type="dcterms:W3CDTF">2022-09-19T12:07:07Z</dcterms:modified>
</cp:coreProperties>
</file>